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3"/>
    <p:restoredTop sz="94643"/>
  </p:normalViewPr>
  <p:slideViewPr>
    <p:cSldViewPr snapToGrid="0" snapToObjects="1">
      <p:cViewPr>
        <p:scale>
          <a:sx n="78" d="100"/>
          <a:sy n="78" d="100"/>
        </p:scale>
        <p:origin x="172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E3BCC2B-F9EC-FC4B-BDEE-E9F79A6903B8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BBFD971-49ED-D74A-89B3-E4E015EAA1E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27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Portfolio website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Created by Tiffany Fai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7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58784" y="2449579"/>
            <a:ext cx="7034362" cy="4268965"/>
          </a:xfrm>
        </p:spPr>
        <p:txBody>
          <a:bodyPr/>
          <a:lstStyle/>
          <a:p>
            <a:r>
              <a:rPr lang="en-US" dirty="0" smtClean="0"/>
              <a:t>Thank</a:t>
            </a:r>
            <a:br>
              <a:rPr lang="en-US" dirty="0" smtClean="0"/>
            </a:br>
            <a:r>
              <a:rPr lang="en-US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5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92118"/>
            <a:ext cx="5932714" cy="286502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88" y="3345978"/>
            <a:ext cx="5797769" cy="2921744"/>
          </a:xfrm>
        </p:spPr>
      </p:pic>
    </p:spTree>
    <p:extLst>
      <p:ext uri="{BB962C8B-B14F-4D97-AF65-F5344CB8AC3E}">
        <p14:creationId xmlns:p14="http://schemas.microsoft.com/office/powerpoint/2010/main" val="149022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2226129" cy="4952492"/>
          </a:xfrm>
        </p:spPr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0"/>
          <a:stretch/>
        </p:blipFill>
        <p:spPr>
          <a:xfrm>
            <a:off x="3110006" y="392947"/>
            <a:ext cx="8303665" cy="5796199"/>
          </a:xfrm>
        </p:spPr>
      </p:pic>
    </p:spTree>
    <p:extLst>
      <p:ext uri="{BB962C8B-B14F-4D97-AF65-F5344CB8AC3E}">
        <p14:creationId xmlns:p14="http://schemas.microsoft.com/office/powerpoint/2010/main" val="206495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Font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72" y="559678"/>
            <a:ext cx="8524974" cy="561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Logo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2344871"/>
            <a:ext cx="10314214" cy="3633415"/>
          </a:xfrm>
        </p:spPr>
      </p:pic>
    </p:spTree>
    <p:extLst>
      <p:ext uri="{BB962C8B-B14F-4D97-AF65-F5344CB8AC3E}">
        <p14:creationId xmlns:p14="http://schemas.microsoft.com/office/powerpoint/2010/main" val="122407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762000" y="559678"/>
            <a:ext cx="3833906" cy="4952492"/>
          </a:xfrm>
        </p:spPr>
        <p:txBody>
          <a:bodyPr/>
          <a:lstStyle/>
          <a:p>
            <a:r>
              <a:rPr lang="en-US" dirty="0" smtClean="0"/>
              <a:t>Wireframes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81" y="254827"/>
            <a:ext cx="9224575" cy="6383318"/>
          </a:xfrm>
        </p:spPr>
      </p:pic>
    </p:spTree>
    <p:extLst>
      <p:ext uri="{BB962C8B-B14F-4D97-AF65-F5344CB8AC3E}">
        <p14:creationId xmlns:p14="http://schemas.microsoft.com/office/powerpoint/2010/main" val="75042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543" y="434836"/>
            <a:ext cx="5802086" cy="4952492"/>
          </a:xfrm>
        </p:spPr>
        <p:txBody>
          <a:bodyPr/>
          <a:lstStyle/>
          <a:p>
            <a:r>
              <a:rPr lang="en-US" smtClean="0"/>
              <a:t>Project Management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2156"/>
            <a:ext cx="8224157" cy="5240780"/>
          </a:xfrm>
        </p:spPr>
      </p:pic>
    </p:spTree>
    <p:extLst>
      <p:ext uri="{BB962C8B-B14F-4D97-AF65-F5344CB8AC3E}">
        <p14:creationId xmlns:p14="http://schemas.microsoft.com/office/powerpoint/2010/main" val="174929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8399" y="797666"/>
            <a:ext cx="3833906" cy="4952492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2156" y="944623"/>
            <a:ext cx="3967841" cy="52795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Lack of experience</a:t>
            </a:r>
          </a:p>
          <a:p>
            <a:r>
              <a:rPr lang="en-US" sz="2800" dirty="0" smtClean="0"/>
              <a:t>Limited to build only using HTML and CSS</a:t>
            </a:r>
          </a:p>
          <a:p>
            <a:r>
              <a:rPr lang="en-US" sz="2800" dirty="0" smtClean="0"/>
              <a:t>Balance between design aesthetics and user experience optimization</a:t>
            </a:r>
          </a:p>
          <a:p>
            <a:r>
              <a:rPr lang="en-US" sz="2800" dirty="0" smtClean="0"/>
              <a:t>Thoughtful creation of responsive webpage for multiple screens  </a:t>
            </a:r>
          </a:p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2" y="1812470"/>
            <a:ext cx="7103834" cy="41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4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526" y="461706"/>
            <a:ext cx="4735288" cy="4952492"/>
          </a:xfrm>
        </p:spPr>
        <p:txBody>
          <a:bodyPr/>
          <a:lstStyle/>
          <a:p>
            <a:r>
              <a:rPr lang="en-US" smtClean="0"/>
              <a:t>Considerations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261" y="1387929"/>
            <a:ext cx="5040087" cy="44350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Alt texts were used with images</a:t>
            </a:r>
          </a:p>
          <a:p>
            <a:r>
              <a:rPr lang="en-US" sz="2800" dirty="0" smtClean="0"/>
              <a:t>Clear navigation</a:t>
            </a:r>
          </a:p>
          <a:p>
            <a:r>
              <a:rPr lang="en-US" sz="2800" dirty="0" smtClean="0"/>
              <a:t>Colors selected were not all WCAG AAA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0"/>
          <a:stretch/>
        </p:blipFill>
        <p:spPr>
          <a:xfrm>
            <a:off x="7929733" y="151591"/>
            <a:ext cx="3129643" cy="63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7381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Custom 1">
      <a:dk1>
        <a:srgbClr val="141519"/>
      </a:dk1>
      <a:lt1>
        <a:srgbClr val="FFFFFF"/>
      </a:lt1>
      <a:dk2>
        <a:srgbClr val="CB7D2E"/>
      </a:dk2>
      <a:lt2>
        <a:srgbClr val="FFFFFF"/>
      </a:lt2>
      <a:accent1>
        <a:srgbClr val="141519"/>
      </a:accent1>
      <a:accent2>
        <a:srgbClr val="CB7D2E"/>
      </a:accent2>
      <a:accent3>
        <a:srgbClr val="E6A33A"/>
      </a:accent3>
      <a:accent4>
        <a:srgbClr val="A0A3A8"/>
      </a:accent4>
      <a:accent5>
        <a:srgbClr val="835B82"/>
      </a:accent5>
      <a:accent6>
        <a:srgbClr val="FEFFFF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Words>59</Words>
  <Application>Microsoft Macintosh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Schoolbook</vt:lpstr>
      <vt:lpstr>Corbel</vt:lpstr>
      <vt:lpstr>Arial</vt:lpstr>
      <vt:lpstr>Headlines</vt:lpstr>
      <vt:lpstr>Portfolio website</vt:lpstr>
      <vt:lpstr>Inspirations</vt:lpstr>
      <vt:lpstr>Color</vt:lpstr>
      <vt:lpstr>Font</vt:lpstr>
      <vt:lpstr>Personal Logo</vt:lpstr>
      <vt:lpstr>Wireframes</vt:lpstr>
      <vt:lpstr>Project Management</vt:lpstr>
      <vt:lpstr>Challenges</vt:lpstr>
      <vt:lpstr>Considerations</vt:lpstr>
      <vt:lpstr>Thank you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Fai</dc:creator>
  <cp:lastModifiedBy>Tiffany Fai</cp:lastModifiedBy>
  <cp:revision>8</cp:revision>
  <cp:lastPrinted>2018-09-23T19:24:26Z</cp:lastPrinted>
  <dcterms:created xsi:type="dcterms:W3CDTF">2018-09-23T08:58:00Z</dcterms:created>
  <dcterms:modified xsi:type="dcterms:W3CDTF">2018-09-23T23:50:28Z</dcterms:modified>
</cp:coreProperties>
</file>